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5" r:id="rId11"/>
    <p:sldId id="276" r:id="rId12"/>
    <p:sldId id="265" r:id="rId13"/>
    <p:sldId id="266" r:id="rId14"/>
    <p:sldId id="267" r:id="rId15"/>
    <p:sldId id="268" r:id="rId16"/>
    <p:sldId id="269" r:id="rId17"/>
    <p:sldId id="270" r:id="rId18"/>
    <p:sldId id="277" r:id="rId19"/>
    <p:sldId id="271" r:id="rId20"/>
    <p:sldId id="272" r:id="rId21"/>
    <p:sldId id="278" r:id="rId22"/>
    <p:sldId id="274" r:id="rId23"/>
    <p:sldId id="279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7122D-1FA4-4A8D-BA07-D7F84C3DD5C6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8F93D-0603-4C43-9242-765A7FA49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693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7122D-1FA4-4A8D-BA07-D7F84C3DD5C6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8F93D-0603-4C43-9242-765A7FA49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735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7122D-1FA4-4A8D-BA07-D7F84C3DD5C6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8F93D-0603-4C43-9242-765A7FA49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492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7122D-1FA4-4A8D-BA07-D7F84C3DD5C6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8F93D-0603-4C43-9242-765A7FA49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0690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7122D-1FA4-4A8D-BA07-D7F84C3DD5C6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8F93D-0603-4C43-9242-765A7FA49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630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7122D-1FA4-4A8D-BA07-D7F84C3DD5C6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8F93D-0603-4C43-9242-765A7FA49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178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7122D-1FA4-4A8D-BA07-D7F84C3DD5C6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8F93D-0603-4C43-9242-765A7FA49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13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7122D-1FA4-4A8D-BA07-D7F84C3DD5C6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8F93D-0603-4C43-9242-765A7FA49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492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7122D-1FA4-4A8D-BA07-D7F84C3DD5C6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8F93D-0603-4C43-9242-765A7FA49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2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7122D-1FA4-4A8D-BA07-D7F84C3DD5C6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8F93D-0603-4C43-9242-765A7FA49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242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7122D-1FA4-4A8D-BA07-D7F84C3DD5C6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8F93D-0603-4C43-9242-765A7FA49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872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B7122D-1FA4-4A8D-BA07-D7F84C3DD5C6}" type="datetimeFigureOut">
              <a:rPr lang="ru-RU" smtClean="0"/>
              <a:t>16.01.2023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A8F93D-0603-4C43-9242-765A7FA49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129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764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0512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9011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9915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401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2984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6416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548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7049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797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893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5945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3577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0162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07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178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722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597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149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3557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753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5585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Широкоэкранный</PresentationFormat>
  <Paragraphs>0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Алексей Цой</dc:creator>
  <cp:lastModifiedBy>Алексей Цой</cp:lastModifiedBy>
  <cp:revision>4</cp:revision>
  <dcterms:created xsi:type="dcterms:W3CDTF">2022-10-06T10:38:18Z</dcterms:created>
  <dcterms:modified xsi:type="dcterms:W3CDTF">2023-01-16T09:24:42Z</dcterms:modified>
</cp:coreProperties>
</file>