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1" r:id="rId20"/>
    <p:sldId id="272" r:id="rId21"/>
    <p:sldId id="278" r:id="rId22"/>
    <p:sldId id="274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9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3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9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69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7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9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4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122D-1FA4-4A8D-BA07-D7F84C3DD5C6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F93D-0603-4C43-9242-765A7FA49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2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5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0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9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4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0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9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93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94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5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16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7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2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4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5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5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58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Цой</dc:creator>
  <cp:lastModifiedBy>Алексей Цой</cp:lastModifiedBy>
  <cp:revision>4</cp:revision>
  <dcterms:created xsi:type="dcterms:W3CDTF">2022-10-06T10:38:18Z</dcterms:created>
  <dcterms:modified xsi:type="dcterms:W3CDTF">2023-01-16T09:24:42Z</dcterms:modified>
</cp:coreProperties>
</file>